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0" d="100"/>
          <a:sy n="120" d="100"/>
        </p:scale>
        <p:origin x="174" y="-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202013007</c:v>
                </c:pt>
                <c:pt idx="1">
                  <c:v>193011134</c:v>
                </c:pt>
                <c:pt idx="2">
                  <c:v>202011063</c:v>
                </c:pt>
                <c:pt idx="3">
                  <c:v>182013043</c:v>
                </c:pt>
                <c:pt idx="4">
                  <c:v>202011060</c:v>
                </c:pt>
              </c:numCache>
            </c:numRef>
          </c:cat>
          <c:val>
            <c:numRef>
              <c:f>Sheet1!$B$2:$B$6</c:f>
              <c:numCache>
                <c:formatCode>0.00</c:formatCode>
                <c:ptCount val="5"/>
                <c:pt idx="0">
                  <c:v>3.75</c:v>
                </c:pt>
                <c:pt idx="1">
                  <c:v>3.7</c:v>
                </c:pt>
                <c:pt idx="2">
                  <c:v>3.65</c:v>
                </c:pt>
                <c:pt idx="3">
                  <c:v>3.8</c:v>
                </c:pt>
                <c:pt idx="4">
                  <c:v>3.82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78A-46A2-824B-07EEA0FC0E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202013007</c:v>
                </c:pt>
                <c:pt idx="1">
                  <c:v>193011134</c:v>
                </c:pt>
                <c:pt idx="2">
                  <c:v>202011063</c:v>
                </c:pt>
                <c:pt idx="3">
                  <c:v>182013043</c:v>
                </c:pt>
                <c:pt idx="4">
                  <c:v>202011060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78A-46A2-824B-07EEA0FC0EA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202013007</c:v>
                </c:pt>
                <c:pt idx="1">
                  <c:v>193011134</c:v>
                </c:pt>
                <c:pt idx="2">
                  <c:v>202011063</c:v>
                </c:pt>
                <c:pt idx="3">
                  <c:v>182013043</c:v>
                </c:pt>
                <c:pt idx="4">
                  <c:v>202011060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78A-46A2-824B-07EEA0FC0E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34591647"/>
        <c:axId val="1162928063"/>
      </c:lineChart>
      <c:catAx>
        <c:axId val="1034591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928063"/>
        <c:crosses val="autoZero"/>
        <c:auto val="1"/>
        <c:lblAlgn val="ctr"/>
        <c:lblOffset val="100"/>
        <c:noMultiLvlLbl val="0"/>
      </c:catAx>
      <c:valAx>
        <c:axId val="1162928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4591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EE530C-1595-4BB0-A297-B4EC5C518541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9286F80E-137F-4452-890E-D3F9977F8AD9}">
      <dgm:prSet phldrT="[Text]"/>
      <dgm:spPr/>
      <dgm:t>
        <a:bodyPr/>
        <a:lstStyle/>
        <a:p>
          <a:r>
            <a:rPr lang="en-SG" dirty="0"/>
            <a:t>Students give exams</a:t>
          </a:r>
        </a:p>
      </dgm:t>
    </dgm:pt>
    <dgm:pt modelId="{4B667DC6-1FB4-410F-8A6C-BBF260993CD5}" type="parTrans" cxnId="{7CC8F3FB-2B2A-4491-B7B9-32D3BC732A6C}">
      <dgm:prSet/>
      <dgm:spPr/>
      <dgm:t>
        <a:bodyPr/>
        <a:lstStyle/>
        <a:p>
          <a:endParaRPr lang="en-SG"/>
        </a:p>
      </dgm:t>
    </dgm:pt>
    <dgm:pt modelId="{4D011691-A12F-4AC5-97DC-F210EC55AD61}" type="sibTrans" cxnId="{7CC8F3FB-2B2A-4491-B7B9-32D3BC732A6C}">
      <dgm:prSet/>
      <dgm:spPr/>
      <dgm:t>
        <a:bodyPr/>
        <a:lstStyle/>
        <a:p>
          <a:endParaRPr lang="en-SG"/>
        </a:p>
      </dgm:t>
    </dgm:pt>
    <dgm:pt modelId="{99BFF76F-E8F4-4D14-8C5B-6FCBA322970D}">
      <dgm:prSet phldrT="[Text]"/>
      <dgm:spPr/>
      <dgm:t>
        <a:bodyPr/>
        <a:lstStyle/>
        <a:p>
          <a:r>
            <a:rPr lang="en-SG" dirty="0"/>
            <a:t>Teachers evaluate the exam scripts</a:t>
          </a:r>
        </a:p>
      </dgm:t>
    </dgm:pt>
    <dgm:pt modelId="{7316479F-C517-4630-A012-601C8D1AF39D}" type="parTrans" cxnId="{56A7700C-2D63-4740-8731-E4792E7FEAD9}">
      <dgm:prSet/>
      <dgm:spPr/>
      <dgm:t>
        <a:bodyPr/>
        <a:lstStyle/>
        <a:p>
          <a:endParaRPr lang="en-SG"/>
        </a:p>
      </dgm:t>
    </dgm:pt>
    <dgm:pt modelId="{DB70EC01-B918-4680-BB51-E177F8EE0334}" type="sibTrans" cxnId="{56A7700C-2D63-4740-8731-E4792E7FEAD9}">
      <dgm:prSet/>
      <dgm:spPr/>
      <dgm:t>
        <a:bodyPr/>
        <a:lstStyle/>
        <a:p>
          <a:endParaRPr lang="en-SG"/>
        </a:p>
      </dgm:t>
    </dgm:pt>
    <dgm:pt modelId="{682154A8-881F-4913-AB4B-1747A7876E7B}">
      <dgm:prSet phldrT="[Text]"/>
      <dgm:spPr/>
      <dgm:t>
        <a:bodyPr/>
        <a:lstStyle/>
        <a:p>
          <a:r>
            <a:rPr lang="en-SG" dirty="0"/>
            <a:t>The results are delivered to the students</a:t>
          </a:r>
        </a:p>
      </dgm:t>
    </dgm:pt>
    <dgm:pt modelId="{94A81F0E-F202-4F97-B928-39AE4D61EE75}" type="parTrans" cxnId="{D47E2973-0311-4487-99AC-8E5EAB3B2C18}">
      <dgm:prSet/>
      <dgm:spPr/>
      <dgm:t>
        <a:bodyPr/>
        <a:lstStyle/>
        <a:p>
          <a:endParaRPr lang="en-SG"/>
        </a:p>
      </dgm:t>
    </dgm:pt>
    <dgm:pt modelId="{D318A71F-77FE-48B3-9FBE-71861A31ABA3}" type="sibTrans" cxnId="{D47E2973-0311-4487-99AC-8E5EAB3B2C18}">
      <dgm:prSet/>
      <dgm:spPr/>
      <dgm:t>
        <a:bodyPr/>
        <a:lstStyle/>
        <a:p>
          <a:endParaRPr lang="en-SG"/>
        </a:p>
      </dgm:t>
    </dgm:pt>
    <dgm:pt modelId="{5C99880B-5304-422F-B45F-8D6579F0C956}" type="pres">
      <dgm:prSet presAssocID="{39EE530C-1595-4BB0-A297-B4EC5C518541}" presName="outerComposite" presStyleCnt="0">
        <dgm:presLayoutVars>
          <dgm:chMax val="5"/>
          <dgm:dir/>
          <dgm:resizeHandles val="exact"/>
        </dgm:presLayoutVars>
      </dgm:prSet>
      <dgm:spPr/>
    </dgm:pt>
    <dgm:pt modelId="{456D4DB0-E8FF-46F0-93E0-E3AAE7CFACF1}" type="pres">
      <dgm:prSet presAssocID="{39EE530C-1595-4BB0-A297-B4EC5C518541}" presName="dummyMaxCanvas" presStyleCnt="0">
        <dgm:presLayoutVars/>
      </dgm:prSet>
      <dgm:spPr/>
    </dgm:pt>
    <dgm:pt modelId="{84C5E6E4-7D87-4DE9-AF6F-62715E37557A}" type="pres">
      <dgm:prSet presAssocID="{39EE530C-1595-4BB0-A297-B4EC5C518541}" presName="ThreeNodes_1" presStyleLbl="node1" presStyleIdx="0" presStyleCnt="3">
        <dgm:presLayoutVars>
          <dgm:bulletEnabled val="1"/>
        </dgm:presLayoutVars>
      </dgm:prSet>
      <dgm:spPr/>
    </dgm:pt>
    <dgm:pt modelId="{EE8D53F1-B779-4A4C-ABF4-0B926B4DEF4E}" type="pres">
      <dgm:prSet presAssocID="{39EE530C-1595-4BB0-A297-B4EC5C518541}" presName="ThreeNodes_2" presStyleLbl="node1" presStyleIdx="1" presStyleCnt="3">
        <dgm:presLayoutVars>
          <dgm:bulletEnabled val="1"/>
        </dgm:presLayoutVars>
      </dgm:prSet>
      <dgm:spPr/>
    </dgm:pt>
    <dgm:pt modelId="{ED17687F-8F5D-424C-9156-52E3C12B1D92}" type="pres">
      <dgm:prSet presAssocID="{39EE530C-1595-4BB0-A297-B4EC5C518541}" presName="ThreeNodes_3" presStyleLbl="node1" presStyleIdx="2" presStyleCnt="3">
        <dgm:presLayoutVars>
          <dgm:bulletEnabled val="1"/>
        </dgm:presLayoutVars>
      </dgm:prSet>
      <dgm:spPr/>
    </dgm:pt>
    <dgm:pt modelId="{49A9DD11-D041-4EFD-A759-578AEE10F828}" type="pres">
      <dgm:prSet presAssocID="{39EE530C-1595-4BB0-A297-B4EC5C518541}" presName="ThreeConn_1-2" presStyleLbl="fgAccFollowNode1" presStyleIdx="0" presStyleCnt="2">
        <dgm:presLayoutVars>
          <dgm:bulletEnabled val="1"/>
        </dgm:presLayoutVars>
      </dgm:prSet>
      <dgm:spPr/>
    </dgm:pt>
    <dgm:pt modelId="{C577E8DD-5B22-4C3C-886D-EEF42100CD6E}" type="pres">
      <dgm:prSet presAssocID="{39EE530C-1595-4BB0-A297-B4EC5C518541}" presName="ThreeConn_2-3" presStyleLbl="fgAccFollowNode1" presStyleIdx="1" presStyleCnt="2">
        <dgm:presLayoutVars>
          <dgm:bulletEnabled val="1"/>
        </dgm:presLayoutVars>
      </dgm:prSet>
      <dgm:spPr/>
    </dgm:pt>
    <dgm:pt modelId="{788EFCD3-5E0A-4A74-AE9A-1A2C6CAE3ECC}" type="pres">
      <dgm:prSet presAssocID="{39EE530C-1595-4BB0-A297-B4EC5C518541}" presName="ThreeNodes_1_text" presStyleLbl="node1" presStyleIdx="2" presStyleCnt="3">
        <dgm:presLayoutVars>
          <dgm:bulletEnabled val="1"/>
        </dgm:presLayoutVars>
      </dgm:prSet>
      <dgm:spPr/>
    </dgm:pt>
    <dgm:pt modelId="{A77C43EA-D1F6-49D5-B7C1-4E91256BA4B1}" type="pres">
      <dgm:prSet presAssocID="{39EE530C-1595-4BB0-A297-B4EC5C518541}" presName="ThreeNodes_2_text" presStyleLbl="node1" presStyleIdx="2" presStyleCnt="3">
        <dgm:presLayoutVars>
          <dgm:bulletEnabled val="1"/>
        </dgm:presLayoutVars>
      </dgm:prSet>
      <dgm:spPr/>
    </dgm:pt>
    <dgm:pt modelId="{6550C26F-AD52-47F5-A242-73FE15E3EC9B}" type="pres">
      <dgm:prSet presAssocID="{39EE530C-1595-4BB0-A297-B4EC5C51854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7EDB0A00-7720-475A-838A-B62AF24FF7A3}" type="presOf" srcId="{DB70EC01-B918-4680-BB51-E177F8EE0334}" destId="{C577E8DD-5B22-4C3C-886D-EEF42100CD6E}" srcOrd="0" destOrd="0" presId="urn:microsoft.com/office/officeart/2005/8/layout/vProcess5"/>
    <dgm:cxn modelId="{52E8FE0A-DB3D-4913-A94B-435E09A6449C}" type="presOf" srcId="{99BFF76F-E8F4-4D14-8C5B-6FCBA322970D}" destId="{A77C43EA-D1F6-49D5-B7C1-4E91256BA4B1}" srcOrd="1" destOrd="0" presId="urn:microsoft.com/office/officeart/2005/8/layout/vProcess5"/>
    <dgm:cxn modelId="{56A7700C-2D63-4740-8731-E4792E7FEAD9}" srcId="{39EE530C-1595-4BB0-A297-B4EC5C518541}" destId="{99BFF76F-E8F4-4D14-8C5B-6FCBA322970D}" srcOrd="1" destOrd="0" parTransId="{7316479F-C517-4630-A012-601C8D1AF39D}" sibTransId="{DB70EC01-B918-4680-BB51-E177F8EE0334}"/>
    <dgm:cxn modelId="{6569154C-026A-4CDC-8AED-DEEFC15B4FC6}" type="presOf" srcId="{9286F80E-137F-4452-890E-D3F9977F8AD9}" destId="{84C5E6E4-7D87-4DE9-AF6F-62715E37557A}" srcOrd="0" destOrd="0" presId="urn:microsoft.com/office/officeart/2005/8/layout/vProcess5"/>
    <dgm:cxn modelId="{D47E2973-0311-4487-99AC-8E5EAB3B2C18}" srcId="{39EE530C-1595-4BB0-A297-B4EC5C518541}" destId="{682154A8-881F-4913-AB4B-1747A7876E7B}" srcOrd="2" destOrd="0" parTransId="{94A81F0E-F202-4F97-B928-39AE4D61EE75}" sibTransId="{D318A71F-77FE-48B3-9FBE-71861A31ABA3}"/>
    <dgm:cxn modelId="{06288273-FA35-48DD-8FC0-2D361BA0EF9E}" type="presOf" srcId="{9286F80E-137F-4452-890E-D3F9977F8AD9}" destId="{788EFCD3-5E0A-4A74-AE9A-1A2C6CAE3ECC}" srcOrd="1" destOrd="0" presId="urn:microsoft.com/office/officeart/2005/8/layout/vProcess5"/>
    <dgm:cxn modelId="{63839F7A-AE97-4502-ADCF-4910999991B1}" type="presOf" srcId="{99BFF76F-E8F4-4D14-8C5B-6FCBA322970D}" destId="{EE8D53F1-B779-4A4C-ABF4-0B926B4DEF4E}" srcOrd="0" destOrd="0" presId="urn:microsoft.com/office/officeart/2005/8/layout/vProcess5"/>
    <dgm:cxn modelId="{CBF2E49D-7517-4801-9B09-B665B58107A6}" type="presOf" srcId="{39EE530C-1595-4BB0-A297-B4EC5C518541}" destId="{5C99880B-5304-422F-B45F-8D6579F0C956}" srcOrd="0" destOrd="0" presId="urn:microsoft.com/office/officeart/2005/8/layout/vProcess5"/>
    <dgm:cxn modelId="{48CDF0C8-C7AD-4565-BC00-221FE6A1C219}" type="presOf" srcId="{4D011691-A12F-4AC5-97DC-F210EC55AD61}" destId="{49A9DD11-D041-4EFD-A759-578AEE10F828}" srcOrd="0" destOrd="0" presId="urn:microsoft.com/office/officeart/2005/8/layout/vProcess5"/>
    <dgm:cxn modelId="{AD0AE7E2-57CE-48C4-939E-00CD7980490D}" type="presOf" srcId="{682154A8-881F-4913-AB4B-1747A7876E7B}" destId="{ED17687F-8F5D-424C-9156-52E3C12B1D92}" srcOrd="0" destOrd="0" presId="urn:microsoft.com/office/officeart/2005/8/layout/vProcess5"/>
    <dgm:cxn modelId="{4F555CEA-9A98-4016-8A2D-F46BED8B46E2}" type="presOf" srcId="{682154A8-881F-4913-AB4B-1747A7876E7B}" destId="{6550C26F-AD52-47F5-A242-73FE15E3EC9B}" srcOrd="1" destOrd="0" presId="urn:microsoft.com/office/officeart/2005/8/layout/vProcess5"/>
    <dgm:cxn modelId="{7CC8F3FB-2B2A-4491-B7B9-32D3BC732A6C}" srcId="{39EE530C-1595-4BB0-A297-B4EC5C518541}" destId="{9286F80E-137F-4452-890E-D3F9977F8AD9}" srcOrd="0" destOrd="0" parTransId="{4B667DC6-1FB4-410F-8A6C-BBF260993CD5}" sibTransId="{4D011691-A12F-4AC5-97DC-F210EC55AD61}"/>
    <dgm:cxn modelId="{F29B7A33-FBCB-45FD-BD60-53E9280B4A44}" type="presParOf" srcId="{5C99880B-5304-422F-B45F-8D6579F0C956}" destId="{456D4DB0-E8FF-46F0-93E0-E3AAE7CFACF1}" srcOrd="0" destOrd="0" presId="urn:microsoft.com/office/officeart/2005/8/layout/vProcess5"/>
    <dgm:cxn modelId="{FA02EA2E-A942-4F2C-A8B6-5213347383E4}" type="presParOf" srcId="{5C99880B-5304-422F-B45F-8D6579F0C956}" destId="{84C5E6E4-7D87-4DE9-AF6F-62715E37557A}" srcOrd="1" destOrd="0" presId="urn:microsoft.com/office/officeart/2005/8/layout/vProcess5"/>
    <dgm:cxn modelId="{98FA4DC8-8B66-4663-B20B-C25265080752}" type="presParOf" srcId="{5C99880B-5304-422F-B45F-8D6579F0C956}" destId="{EE8D53F1-B779-4A4C-ABF4-0B926B4DEF4E}" srcOrd="2" destOrd="0" presId="urn:microsoft.com/office/officeart/2005/8/layout/vProcess5"/>
    <dgm:cxn modelId="{7AD5F828-1858-4131-BAC6-A9B207787D30}" type="presParOf" srcId="{5C99880B-5304-422F-B45F-8D6579F0C956}" destId="{ED17687F-8F5D-424C-9156-52E3C12B1D92}" srcOrd="3" destOrd="0" presId="urn:microsoft.com/office/officeart/2005/8/layout/vProcess5"/>
    <dgm:cxn modelId="{9E83BAC5-D763-41B7-B698-2661B2C5783F}" type="presParOf" srcId="{5C99880B-5304-422F-B45F-8D6579F0C956}" destId="{49A9DD11-D041-4EFD-A759-578AEE10F828}" srcOrd="4" destOrd="0" presId="urn:microsoft.com/office/officeart/2005/8/layout/vProcess5"/>
    <dgm:cxn modelId="{80D6CAC6-D2D6-4922-96FA-CB45AF177149}" type="presParOf" srcId="{5C99880B-5304-422F-B45F-8D6579F0C956}" destId="{C577E8DD-5B22-4C3C-886D-EEF42100CD6E}" srcOrd="5" destOrd="0" presId="urn:microsoft.com/office/officeart/2005/8/layout/vProcess5"/>
    <dgm:cxn modelId="{FCC486F0-C875-44EA-86DC-56DA741919DD}" type="presParOf" srcId="{5C99880B-5304-422F-B45F-8D6579F0C956}" destId="{788EFCD3-5E0A-4A74-AE9A-1A2C6CAE3ECC}" srcOrd="6" destOrd="0" presId="urn:microsoft.com/office/officeart/2005/8/layout/vProcess5"/>
    <dgm:cxn modelId="{EB0977E2-222B-41F1-9989-1E97AFA6A460}" type="presParOf" srcId="{5C99880B-5304-422F-B45F-8D6579F0C956}" destId="{A77C43EA-D1F6-49D5-B7C1-4E91256BA4B1}" srcOrd="7" destOrd="0" presId="urn:microsoft.com/office/officeart/2005/8/layout/vProcess5"/>
    <dgm:cxn modelId="{3907F640-3E98-4F4D-A658-E791A24517ED}" type="presParOf" srcId="{5C99880B-5304-422F-B45F-8D6579F0C956}" destId="{6550C26F-AD52-47F5-A242-73FE15E3EC9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C5E6E4-7D87-4DE9-AF6F-62715E37557A}">
      <dsp:nvSpPr>
        <dsp:cNvPr id="0" name=""/>
        <dsp:cNvSpPr/>
      </dsp:nvSpPr>
      <dsp:spPr>
        <a:xfrm>
          <a:off x="0" y="0"/>
          <a:ext cx="8420100" cy="10625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300" kern="1200" dirty="0"/>
            <a:t>Students give exams</a:t>
          </a:r>
        </a:p>
      </dsp:txBody>
      <dsp:txXfrm>
        <a:off x="31120" y="31120"/>
        <a:ext cx="7273564" cy="1000273"/>
      </dsp:txXfrm>
    </dsp:sp>
    <dsp:sp modelId="{EE8D53F1-B779-4A4C-ABF4-0B926B4DEF4E}">
      <dsp:nvSpPr>
        <dsp:cNvPr id="0" name=""/>
        <dsp:cNvSpPr/>
      </dsp:nvSpPr>
      <dsp:spPr>
        <a:xfrm>
          <a:off x="742949" y="1239599"/>
          <a:ext cx="8420100" cy="10625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300" kern="1200" dirty="0"/>
            <a:t>Teachers evaluate the exam scripts</a:t>
          </a:r>
        </a:p>
      </dsp:txBody>
      <dsp:txXfrm>
        <a:off x="774069" y="1270719"/>
        <a:ext cx="6924276" cy="1000273"/>
      </dsp:txXfrm>
    </dsp:sp>
    <dsp:sp modelId="{ED17687F-8F5D-424C-9156-52E3C12B1D92}">
      <dsp:nvSpPr>
        <dsp:cNvPr id="0" name=""/>
        <dsp:cNvSpPr/>
      </dsp:nvSpPr>
      <dsp:spPr>
        <a:xfrm>
          <a:off x="1485899" y="2479198"/>
          <a:ext cx="8420100" cy="10625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300" kern="1200" dirty="0"/>
            <a:t>The results are delivered to the students</a:t>
          </a:r>
        </a:p>
      </dsp:txBody>
      <dsp:txXfrm>
        <a:off x="1517019" y="2510318"/>
        <a:ext cx="6924276" cy="1000273"/>
      </dsp:txXfrm>
    </dsp:sp>
    <dsp:sp modelId="{49A9DD11-D041-4EFD-A759-578AEE10F828}">
      <dsp:nvSpPr>
        <dsp:cNvPr id="0" name=""/>
        <dsp:cNvSpPr/>
      </dsp:nvSpPr>
      <dsp:spPr>
        <a:xfrm>
          <a:off x="7729466" y="805739"/>
          <a:ext cx="690633" cy="6906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3400" kern="1200"/>
        </a:p>
      </dsp:txBody>
      <dsp:txXfrm>
        <a:off x="7884858" y="805739"/>
        <a:ext cx="379849" cy="519701"/>
      </dsp:txXfrm>
    </dsp:sp>
    <dsp:sp modelId="{C577E8DD-5B22-4C3C-886D-EEF42100CD6E}">
      <dsp:nvSpPr>
        <dsp:cNvPr id="0" name=""/>
        <dsp:cNvSpPr/>
      </dsp:nvSpPr>
      <dsp:spPr>
        <a:xfrm>
          <a:off x="8472416" y="2038255"/>
          <a:ext cx="690633" cy="69063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3400" kern="1200"/>
        </a:p>
      </dsp:txBody>
      <dsp:txXfrm>
        <a:off x="8627808" y="2038255"/>
        <a:ext cx="379849" cy="5197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tmp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0619B-B3C6-4A70-8F0E-BAAD064948ED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3B0D5-1028-46E4-806E-71AFD9C1287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7998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02AC689-0BE7-4038-80E4-F8AB2C19500D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3070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67920-267D-4E37-B4A8-254D9350B8AD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601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C4109-7706-40B2-AD89-1F3C1BC7D0B1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38633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48C74-0F4B-4B38-8494-277EE09C0ACC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1132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5EF5F-D668-4AC7-946C-E6FAD7BDCF56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8165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E788-441F-43B3-8042-C583E685E2F4}" type="datetime1">
              <a:rPr lang="en-SG" smtClean="0"/>
              <a:t>16/9/2020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0731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6A56F-1F72-4C55-ACF9-D5F36343775A}" type="datetime1">
              <a:rPr lang="en-SG" smtClean="0"/>
              <a:t>16/9/2020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8836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D5A6-993B-4C02-9FDA-C2A4E3A948A6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69266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9890-0DC3-4B1C-9A73-956BAA49CB6B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193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01199-13D4-4FA3-ABF5-B0A41674DD7E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5859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9BD33-CD47-402D-8B79-28D3B655F7C1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56811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BF980-4C74-4CD6-B6ED-7CC71A80BA41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1052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04C11-4507-4B16-A020-4BDFD6A06055}" type="datetime1">
              <a:rPr lang="en-SG" smtClean="0"/>
              <a:t>16/9/2020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616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1B287-6E4C-49F4-8418-B167AEAD6348}" type="datetime1">
              <a:rPr lang="en-SG" smtClean="0"/>
              <a:t>16/9/2020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50693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5FF5-D07D-4750-94BF-E59B97E3777B}" type="datetime1">
              <a:rPr lang="en-SG" smtClean="0"/>
              <a:t>16/9/2020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9775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B458-908A-4786-958C-6A422B8C8417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516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B290D-0866-4D9E-BFF7-00C81FBD7A14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09183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1E67E-4445-4BDA-9623-F08010F85D31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1DDC4-9CD4-433F-919D-C28F6C354A3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038179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C91F1-97A1-4E1D-8093-DA4899A6F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Impact of 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F5325B-CFEB-4A7B-BB23-36A9573CB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A case study in </a:t>
            </a:r>
            <a:r>
              <a:rPr lang="en-SG" dirty="0" err="1">
                <a:solidFill>
                  <a:srgbClr val="FFFFFF"/>
                </a:solidFill>
              </a:rPr>
              <a:t>bangladesh</a:t>
            </a:r>
            <a:endParaRPr lang="en-S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424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B8DC-CFEB-4164-8627-1D0BBFBB5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What is covid-19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4A894-DE4E-48E7-BB00-14342771D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A Viral disease</a:t>
            </a:r>
          </a:p>
          <a:p>
            <a:pPr lvl="1"/>
            <a:r>
              <a:rPr lang="en-SG" dirty="0"/>
              <a:t>First spread in China</a:t>
            </a:r>
          </a:p>
          <a:p>
            <a:pPr lvl="1"/>
            <a:r>
              <a:rPr lang="en-SG" dirty="0"/>
              <a:t>Caused by the </a:t>
            </a:r>
            <a:r>
              <a:rPr lang="en-SG" dirty="0" err="1"/>
              <a:t>CoronaVirus</a:t>
            </a:r>
            <a:endParaRPr lang="en-SG" dirty="0"/>
          </a:p>
          <a:p>
            <a:pPr lvl="1"/>
            <a:r>
              <a:rPr lang="en-SG" dirty="0"/>
              <a:t>Can be fatal to the patient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FE666-E351-4E97-B2EE-6ADE7294B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BD19-A4AA-4ABC-8DF3-996295DA0D24}" type="datetime1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6FF93-B478-47B9-BFAF-AA67E778E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1F3B5-7473-4998-8522-52A0BA0D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46211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3A61B-9144-49BA-88A0-44B80E81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table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CFAAA30-8DF4-4627-A5D6-85D756A689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1015128"/>
              </p:ext>
            </p:extLst>
          </p:nvPr>
        </p:nvGraphicFramePr>
        <p:xfrm>
          <a:off x="1141413" y="2249487"/>
          <a:ext cx="9905997" cy="27503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301999">
                  <a:extLst>
                    <a:ext uri="{9D8B030D-6E8A-4147-A177-3AD203B41FA5}">
                      <a16:colId xmlns:a16="http://schemas.microsoft.com/office/drawing/2014/main" val="1317688905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4010970121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2586279437"/>
                    </a:ext>
                  </a:extLst>
                </a:gridCol>
              </a:tblGrid>
              <a:tr h="458392">
                <a:tc>
                  <a:txBody>
                    <a:bodyPr/>
                    <a:lstStyle/>
                    <a:p>
                      <a:r>
                        <a:rPr lang="en-SG" dirty="0"/>
                        <a:t>Student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677766"/>
                  </a:ext>
                </a:extLst>
              </a:tr>
              <a:tr h="45839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202013007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ISRA TAHIYA ISLAM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DEH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31920855"/>
                  </a:ext>
                </a:extLst>
              </a:tr>
              <a:tr h="45839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193011134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 dirty="0">
                          <a:effectLst/>
                        </a:rPr>
                        <a:t>Hossain </a:t>
                      </a:r>
                      <a:r>
                        <a:rPr lang="en-SG" sz="1600" dirty="0" err="1">
                          <a:effectLst/>
                        </a:rPr>
                        <a:t>Shalehin</a:t>
                      </a:r>
                      <a:r>
                        <a:rPr lang="en-SG" sz="1600" dirty="0">
                          <a:effectLst/>
                        </a:rPr>
                        <a:t> </a:t>
                      </a:r>
                      <a:r>
                        <a:rPr lang="en-SG" sz="1600" dirty="0" err="1">
                          <a:effectLst/>
                        </a:rPr>
                        <a:t>Sadman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 dirty="0">
                          <a:effectLst/>
                        </a:rPr>
                        <a:t>BBA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313881"/>
                  </a:ext>
                </a:extLst>
              </a:tr>
              <a:tr h="45839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202011063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 dirty="0">
                          <a:effectLst/>
                        </a:rPr>
                        <a:t>Salma </a:t>
                      </a:r>
                      <a:r>
                        <a:rPr lang="en-SG" sz="1600" dirty="0" err="1">
                          <a:effectLst/>
                        </a:rPr>
                        <a:t>Akter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BBA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6536765"/>
                  </a:ext>
                </a:extLst>
              </a:tr>
              <a:tr h="45839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182013043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Nusrat Zaman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DEH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5378430"/>
                  </a:ext>
                </a:extLst>
              </a:tr>
              <a:tr h="458392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202011060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>
                          <a:effectLst/>
                        </a:rPr>
                        <a:t>Md Rakib Monshi ridoy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600" dirty="0">
                          <a:effectLst/>
                        </a:rPr>
                        <a:t>BBA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31058105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1CA22F-BA72-480C-95D6-D1B20F0CB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321DA-0853-4C09-85A7-05677C497F2C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085FF-7E22-40EF-9A07-C3BC2B263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13700-0500-4C02-B667-37EC0A59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22263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8D19E-22AA-4E12-9351-C557EB384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picture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D9AEEA3-DC73-409C-9FC5-90FEB828A5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688" y="1645189"/>
            <a:ext cx="6173031" cy="4116463"/>
          </a:xfr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872C355-91C2-4277-B5C1-D42FCB770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1540-FF57-403B-A91F-24D744ECF040}" type="datetime1">
              <a:rPr lang="en-SG" smtClean="0"/>
              <a:t>16/9/2020</a:t>
            </a:fld>
            <a:endParaRPr lang="en-SG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D246EB2B-BFBF-45C1-BD2A-1ABCBC88C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FBD1E76-BEAC-4E39-BAC5-56BACC480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25195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F6AD6-B21D-463D-8B8A-205475B0A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screenshot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5DA1973-5B14-49C4-9122-87946AB83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09" y="2698655"/>
            <a:ext cx="9906000" cy="2341228"/>
          </a:xfr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22745AA-95E2-4949-BBE4-9E49B3CE4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FD25D-BA99-4902-AA5C-F1D01ECC1022}" type="datetime1">
              <a:rPr lang="en-SG" smtClean="0"/>
              <a:t>16/9/2020</a:t>
            </a:fld>
            <a:endParaRPr lang="en-SG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79B7E68-4CCA-48CC-9C44-8353A7656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7AE1E4E-B092-43E5-91DC-BA42A525C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88815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0BD2-A177-4B5C-8DEC-D2A0A0EFF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D9DB7-10DD-44A6-82CA-8704E3336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8755"/>
            <a:ext cx="9905999" cy="3541714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2B05D68-4571-4FCE-B530-E051EF0A607E}"/>
              </a:ext>
            </a:extLst>
          </p:cNvPr>
          <p:cNvSpPr/>
          <p:nvPr/>
        </p:nvSpPr>
        <p:spPr>
          <a:xfrm>
            <a:off x="1916264" y="2608028"/>
            <a:ext cx="4365266" cy="24728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FD952E7-8A75-4B1A-80D0-DBF241E0CAEB}"/>
              </a:ext>
            </a:extLst>
          </p:cNvPr>
          <p:cNvSpPr/>
          <p:nvPr/>
        </p:nvSpPr>
        <p:spPr>
          <a:xfrm>
            <a:off x="6726803" y="2790908"/>
            <a:ext cx="2973788" cy="2019631"/>
          </a:xfrm>
          <a:prstGeom prst="triangl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9F2F950-1BCD-48C7-9824-629CE9AE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4F2-7FC6-4EF0-98C6-D8F52A9944DF}" type="datetime1">
              <a:rPr lang="en-SG" smtClean="0"/>
              <a:t>16/9/2020</a:t>
            </a:fld>
            <a:endParaRPr lang="en-SG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3697D7C-896F-4787-8105-FA5D6103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6D58FF8-D17D-41DA-9743-E0A62EEC1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67119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E2C4B-D1F9-4CFF-89D1-CD188B3F8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SMART ART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F56B84-0EB8-42A7-A98E-651E14B2F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422751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6320E-2635-414D-9FE4-16BAA9F44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BF9FA-DC46-4363-99A1-27CE2C08C1BF}" type="datetime1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482A4-0818-4467-AC74-1512AF0D8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Created by Satyaki Das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4781-C364-4CC3-BD28-CE68E5B07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994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CE2EC-2A1B-412E-BADE-B8612662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INSERT CHART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DC2F7555-DD3F-4966-9D5A-430F194271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20260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091F4E85-54AB-4B7B-85FD-E7FE58F6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00F7F-E624-4E58-8196-AC6350C4F37F}" type="datetime1">
              <a:rPr lang="en-SG" smtClean="0"/>
              <a:t>16/9/2020</a:t>
            </a:fld>
            <a:endParaRPr lang="en-SG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E004823F-20D9-42F3-A9CC-8D110B1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Created by Satyaki Das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23FACBC-2653-4198-A402-88A4E62C2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1DDC4-9CD4-433F-919D-C28F6C354A3A}" type="slidenum">
              <a:rPr lang="en-SG" smtClean="0"/>
              <a:t>8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160677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68</TotalTime>
  <Words>128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Impact of covid-19</vt:lpstr>
      <vt:lpstr>What is covid-19</vt:lpstr>
      <vt:lpstr>Insert table</vt:lpstr>
      <vt:lpstr>Insert picture</vt:lpstr>
      <vt:lpstr>Insert screenshot</vt:lpstr>
      <vt:lpstr>INSERT SHAPES</vt:lpstr>
      <vt:lpstr>INSERT SMART ART</vt:lpstr>
      <vt:lpstr>INSERT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15</cp:revision>
  <dcterms:created xsi:type="dcterms:W3CDTF">2020-09-16T10:24:58Z</dcterms:created>
  <dcterms:modified xsi:type="dcterms:W3CDTF">2020-09-16T11:33:20Z</dcterms:modified>
</cp:coreProperties>
</file>

<file path=docProps/thumbnail.jpeg>
</file>